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tmp" ContentType="image/jpe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3" r:id="rId3"/>
    <p:sldId id="259" r:id="rId4"/>
    <p:sldId id="271" r:id="rId5"/>
    <p:sldId id="260" r:id="rId6"/>
    <p:sldId id="261" r:id="rId7"/>
    <p:sldId id="262" r:id="rId8"/>
    <p:sldId id="264" r:id="rId9"/>
    <p:sldId id="265" r:id="rId10"/>
    <p:sldId id="272" r:id="rId11"/>
    <p:sldId id="268" r:id="rId12"/>
    <p:sldId id="269" r:id="rId13"/>
    <p:sldId id="274" r:id="rId14"/>
    <p:sldId id="275" r:id="rId15"/>
    <p:sldId id="276" r:id="rId16"/>
    <p:sldId id="277" r:id="rId17"/>
    <p:sldId id="270" r:id="rId18"/>
  </p:sldIdLst>
  <p:sldSz cx="12192000" cy="6858000"/>
  <p:notesSz cx="6858000" cy="9144000"/>
  <p:defaultTextStyle>
    <a:defPPr>
      <a:defRPr lang="es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3" Type="http://schemas.openxmlformats.org/officeDocument/2006/relationships/slide" Target="slides/slide2.xml" /><Relationship Id="rId21" Type="http://schemas.openxmlformats.org/officeDocument/2006/relationships/theme" Target="theme/theme1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viewProps" Target="view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10" Type="http://schemas.openxmlformats.org/officeDocument/2006/relationships/slide" Target="slides/slide9.xml" /><Relationship Id="rId19" Type="http://schemas.openxmlformats.org/officeDocument/2006/relationships/presProps" Target="presProp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tableStyles" Target="tableStyle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092AF7-1EB7-EC1B-36F5-20F5526436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513F9A1-5290-A78C-EFA1-E0A6F0FF8D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881FD8B-067B-4F27-A72A-8569E5FCC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77614-F1AB-5642-9036-21669A1F7C7C}" type="datetimeFigureOut">
              <a:rPr lang="es-US" smtClean="0"/>
              <a:t>10/24/2024</a:t>
            </a:fld>
            <a:endParaRPr lang="es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4771F15-869A-F440-2155-858ACD771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87BF2A9-AC29-5BC7-BC64-D0C2CBC949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41F86-8DD1-884A-A389-5BF9CBCAC29B}" type="slidenum">
              <a:rPr lang="es-US" smtClean="0"/>
              <a:t>‹Nº›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2557628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F8C5AA-6EEC-56D3-4831-0F4455F06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3B8139E-6886-FE96-4BA0-F407521FD9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F3891CE-D076-1EAF-38AD-656EB8A579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77614-F1AB-5642-9036-21669A1F7C7C}" type="datetimeFigureOut">
              <a:rPr lang="es-US" smtClean="0"/>
              <a:t>10/24/2024</a:t>
            </a:fld>
            <a:endParaRPr lang="es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4997057-F24E-5823-684B-977A0273E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244201D-7C3E-9C50-BC02-8A91803F42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41F86-8DD1-884A-A389-5BF9CBCAC29B}" type="slidenum">
              <a:rPr lang="es-US" smtClean="0"/>
              <a:t>‹Nº›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1775421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EDA8F2-FAF2-31A7-AB85-A1ABF6B89D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66C797F-BB71-2EC9-B06B-E562A536FA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85366A6-4DFC-F899-8553-881239679C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77614-F1AB-5642-9036-21669A1F7C7C}" type="datetimeFigureOut">
              <a:rPr lang="es-US" smtClean="0"/>
              <a:t>10/24/2024</a:t>
            </a:fld>
            <a:endParaRPr lang="es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EE96098-31D4-B21D-2050-F737227BC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3298758-2EB1-8A79-B1DC-721A455F2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41F86-8DD1-884A-A389-5BF9CBCAC29B}" type="slidenum">
              <a:rPr lang="es-US" smtClean="0"/>
              <a:t>‹Nº›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249545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F95048-34B5-6799-06AC-D6B0E1C4DC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0B47BA6-97C9-3A5E-DF99-1C8CE4C27F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S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6E61856-2FDC-C412-F7E2-E8CBBEA11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S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7D2CCE5-BDCD-4D61-BC11-CEE00EC0D4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77614-F1AB-5642-9036-21669A1F7C7C}" type="datetimeFigureOut">
              <a:rPr lang="es-US" smtClean="0"/>
              <a:t>10/24/2024</a:t>
            </a:fld>
            <a:endParaRPr lang="es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F97C08D-90DB-C21A-75B1-AB03CF674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734B013-AD1D-E884-AA29-FB1C75FA6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41F86-8DD1-884A-A389-5BF9CBCAC29B}" type="slidenum">
              <a:rPr lang="es-US" smtClean="0"/>
              <a:t>‹Nº›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2102036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3EDEB3-5756-D0ED-1D24-985FE14ED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BC2DDEA-D889-C32C-5A1D-F457B1ECA2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9211304-10B7-D617-7CD6-F61D5C21E4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S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87DC72D-D075-3EE0-71CC-226355665B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BBD16B2-940E-B980-EEFA-92D2B1755D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S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7F2396A-5937-9599-8206-EC15A8D1EA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77614-F1AB-5642-9036-21669A1F7C7C}" type="datetimeFigureOut">
              <a:rPr lang="es-US" smtClean="0"/>
              <a:t>10/24/2024</a:t>
            </a:fld>
            <a:endParaRPr lang="es-U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78D4179-4385-32BF-4393-DA8F5F810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0C0DB65-0403-61E4-E5B2-282704C99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41F86-8DD1-884A-A389-5BF9CBCAC29B}" type="slidenum">
              <a:rPr lang="es-US" smtClean="0"/>
              <a:t>‹Nº›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3963009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DF3556-92BB-2A0B-3FBB-8E180C436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U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EF46B6C-01FA-9A55-C8C9-01B27716F7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77614-F1AB-5642-9036-21669A1F7C7C}" type="datetimeFigureOut">
              <a:rPr lang="es-US" smtClean="0"/>
              <a:t>10/24/2024</a:t>
            </a:fld>
            <a:endParaRPr lang="es-U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036E746-92D7-AC82-D055-17CF30720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4309AE9-AAB3-629F-01E6-285ECEE62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41F86-8DD1-884A-A389-5BF9CBCAC29B}" type="slidenum">
              <a:rPr lang="es-US" smtClean="0"/>
              <a:t>‹Nº›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35062948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F7CC14A-A505-551F-7356-5BF4E0201D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77614-F1AB-5642-9036-21669A1F7C7C}" type="datetimeFigureOut">
              <a:rPr lang="es-US" smtClean="0"/>
              <a:t>10/24/2024</a:t>
            </a:fld>
            <a:endParaRPr lang="es-U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7458956-D9A1-170D-CE80-55BE09910A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FF2FA84-D2A3-4BF7-B0E4-4873E8FE4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41F86-8DD1-884A-A389-5BF9CBCAC29B}" type="slidenum">
              <a:rPr lang="es-US" smtClean="0"/>
              <a:t>‹Nº›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175255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8D183F-D0DA-1DFD-4F91-4213860D9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7A364B9-B3DF-99FE-27C2-4F884C6277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449857C-461C-C79E-C362-4E255AD722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4FA3C4A-0F74-A1F7-14BD-A401509B5B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77614-F1AB-5642-9036-21669A1F7C7C}" type="datetimeFigureOut">
              <a:rPr lang="es-US" smtClean="0"/>
              <a:t>10/24/2024</a:t>
            </a:fld>
            <a:endParaRPr lang="es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7747CD8-18CC-B29C-38D5-9514311E5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378A074-F797-D933-C505-12B4C83C7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41F86-8DD1-884A-A389-5BF9CBCAC29B}" type="slidenum">
              <a:rPr lang="es-US" smtClean="0"/>
              <a:t>‹Nº›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4288987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D26214-8AA6-9908-B035-8E0B028BC6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US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465B945-CD9E-F485-071E-893E4AEFE2E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06CB6DE-4573-A9BF-5AF4-EB28E3BBCF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8C1F764-D01D-EAA3-34DF-B3A5B49D8D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77614-F1AB-5642-9036-21669A1F7C7C}" type="datetimeFigureOut">
              <a:rPr lang="es-US" smtClean="0"/>
              <a:t>10/24/2024</a:t>
            </a:fld>
            <a:endParaRPr lang="es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C1823E1-5BAF-55CD-F333-FD6FD0EB3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1BAFC0E-400F-6395-DF02-A9D64BE2B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41F86-8DD1-884A-A389-5BF9CBCAC29B}" type="slidenum">
              <a:rPr lang="es-US" smtClean="0"/>
              <a:t>‹Nº›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6715680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C623B9-B180-BCF0-686A-B1CB0273F4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C13DFD2-0C89-9E4D-764A-60491250B1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E152B0C-A4BB-FE03-2C8A-7CE4C568C9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77614-F1AB-5642-9036-21669A1F7C7C}" type="datetimeFigureOut">
              <a:rPr lang="es-US" smtClean="0"/>
              <a:t>10/24/2024</a:t>
            </a:fld>
            <a:endParaRPr lang="es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6D9F7FA-34BC-4C59-5604-62A7F63C1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74D6B69-9B96-666D-1538-B9692DE32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41F86-8DD1-884A-A389-5BF9CBCAC29B}" type="slidenum">
              <a:rPr lang="es-US" smtClean="0"/>
              <a:t>‹Nº›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1279633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FC16B4F-B54B-F889-6AA3-520668BD9CE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A26525C-0ACB-1DBA-D42C-FD6EFA8DC1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493FFCF-9629-808F-FD13-AC524D789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77614-F1AB-5642-9036-21669A1F7C7C}" type="datetimeFigureOut">
              <a:rPr lang="es-US" smtClean="0"/>
              <a:t>10/24/2024</a:t>
            </a:fld>
            <a:endParaRPr lang="es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4182BB1-223B-2735-8FD6-67BFD4CEB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D978600-460E-C213-C38F-264D4C824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41F86-8DD1-884A-A389-5BF9CBCAC29B}" type="slidenum">
              <a:rPr lang="es-US" smtClean="0"/>
              <a:t>‹Nº›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18861395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ADB4B88-E050-A78F-234C-E8B39B101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65B29A4-8A97-8FA7-901D-628A0AE77E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DFFA74B-7E87-C29D-3A2D-93DEF22879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3577614-F1AB-5642-9036-21669A1F7C7C}" type="datetimeFigureOut">
              <a:rPr lang="es-US" smtClean="0"/>
              <a:t>10/24/2024</a:t>
            </a:fld>
            <a:endParaRPr lang="es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30B7544-17DE-E6BF-DDF2-C76654BA1E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B7DA21A-FF51-8133-AA72-6A991E045B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7441F86-8DD1-884A-A389-5BF9CBCAC29B}" type="slidenum">
              <a:rPr lang="es-US" smtClean="0"/>
              <a:t>‹Nº›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1338678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mp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mp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 /><Relationship Id="rId3" Type="http://schemas.microsoft.com/office/2007/relationships/media" Target="../media/media2.mp4" /><Relationship Id="rId7" Type="http://schemas.openxmlformats.org/officeDocument/2006/relationships/image" Target="../media/image13.png" /><Relationship Id="rId2" Type="http://schemas.openxmlformats.org/officeDocument/2006/relationships/video" Target="../media/media1.mp4" /><Relationship Id="rId1" Type="http://schemas.microsoft.com/office/2007/relationships/media" Target="../media/media1.mp4" /><Relationship Id="rId6" Type="http://schemas.openxmlformats.org/officeDocument/2006/relationships/image" Target="../media/image12.jpeg" /><Relationship Id="rId5" Type="http://schemas.openxmlformats.org/officeDocument/2006/relationships/slideLayout" Target="../slideLayouts/slideLayout2.xml" /><Relationship Id="rId4" Type="http://schemas.openxmlformats.org/officeDocument/2006/relationships/video" Target="../media/media2.mp4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 /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mp" /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F3FB4E-16E0-74EA-465F-8B49865D9A6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1327F5B-C620-9DF4-F62D-080DF7CF310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3280418-EA27-C313-4655-0246DD13633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3196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94CE66-5D71-97FF-F83D-A5EFED1BD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S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7859C6FF-AF07-1DA5-5F37-E074676F5A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2474" cy="6858000"/>
          </a:xfrm>
        </p:spPr>
      </p:pic>
    </p:spTree>
    <p:extLst>
      <p:ext uri="{BB962C8B-B14F-4D97-AF65-F5344CB8AC3E}">
        <p14:creationId xmlns:p14="http://schemas.microsoft.com/office/powerpoint/2010/main" val="38810649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1E7CA6-D6D3-C8C3-3A27-8119C7571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S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7A6A0275-86C2-4E39-4D3F-70FF4BF303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4627159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202CD7-4341-918D-CD77-180011F7D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S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E62D4A0F-CF09-6A93-0CDB-66594D7E69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739019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47A4FE-FEE9-70D6-8504-5AF346F676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S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18363321-4457-E2F8-DE20-770F416F23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6836163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B79DC3-DB00-7E76-64D5-1AE58E0C4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S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4AE7D5FE-A803-17C2-66E1-B6B796BA5D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5483897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2C213C-5100-8D53-E22E-58FDABB93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S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7A094B04-E29B-B843-611E-C11BE06ABF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2311328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EC8F6D-5AC4-C077-6112-75EE64DCE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S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7A8243C8-8222-B948-AF2C-19B8FD0C85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0854047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9F4D0D-A934-265C-B6D1-FF21D393FA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S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21A9BD9A-000D-BBC3-D4BE-9B0D0D0494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7650600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1B1046-FE7F-EB51-61D9-89C5D5567B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S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3573B3C0-8734-06E1-1E02-160FD75E63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0931374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EF7540-196B-B864-B057-11CF3C884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S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348D0137-D3C7-46AB-BABC-FE22D2EB3E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8932861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B856D6-AD39-9622-66E5-FF33EA308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S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BCD6005A-5218-7F3B-36EB-1E3877AF0D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5" name="1000016776.mp4">
            <a:hlinkClick r:id="" action="ppaction://media"/>
            <a:extLst>
              <a:ext uri="{FF2B5EF4-FFF2-40B4-BE49-F238E27FC236}">
                <a16:creationId xmlns:a16="http://schemas.microsoft.com/office/drawing/2014/main" id="{82BDAF9E-BD0F-7DD9-2EBC-30A55B2D442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463008" y="1852024"/>
            <a:ext cx="5607017" cy="3153947"/>
          </a:xfrm>
          <a:prstGeom prst="rect">
            <a:avLst/>
          </a:prstGeom>
        </p:spPr>
      </p:pic>
      <p:pic>
        <p:nvPicPr>
          <p:cNvPr id="6" name="1000016864.mp4">
            <a:hlinkClick r:id="" action="ppaction://media"/>
            <a:extLst>
              <a:ext uri="{FF2B5EF4-FFF2-40B4-BE49-F238E27FC236}">
                <a16:creationId xmlns:a16="http://schemas.microsoft.com/office/drawing/2014/main" id="{7A92411D-E777-F5EE-185B-425AEEF098CF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694833" y="1389019"/>
            <a:ext cx="2294032" cy="4079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973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1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1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FC39B3-0D70-1418-CFAB-1657B8DEC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S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3BF58FA7-C52A-D68F-3F36-1F58333E3E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2474" cy="6858000"/>
          </a:xfrm>
        </p:spPr>
      </p:pic>
    </p:spTree>
    <p:extLst>
      <p:ext uri="{BB962C8B-B14F-4D97-AF65-F5344CB8AC3E}">
        <p14:creationId xmlns:p14="http://schemas.microsoft.com/office/powerpoint/2010/main" val="23391243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90A77C-BC9B-864F-1DDC-0DF80A729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S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F382B5A9-B94C-6F5B-3062-057E9D6C5B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2474" cy="6858000"/>
          </a:xfrm>
        </p:spPr>
      </p:pic>
    </p:spTree>
    <p:extLst>
      <p:ext uri="{BB962C8B-B14F-4D97-AF65-F5344CB8AC3E}">
        <p14:creationId xmlns:p14="http://schemas.microsoft.com/office/powerpoint/2010/main" val="12827095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ABB01D-A3BD-CFF3-15EE-9FE3845B78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S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EDF151BA-863E-D017-10A8-E1D5B889DD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2474" cy="6858000"/>
          </a:xfrm>
        </p:spPr>
      </p:pic>
    </p:spTree>
    <p:extLst>
      <p:ext uri="{BB962C8B-B14F-4D97-AF65-F5344CB8AC3E}">
        <p14:creationId xmlns:p14="http://schemas.microsoft.com/office/powerpoint/2010/main" val="32736317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63B88F-6E85-E54D-1FD0-0EA75145D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S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722F7D8C-C000-AAC6-A7EE-3EC98CEB2D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0" y="2679"/>
            <a:ext cx="12182474" cy="6852641"/>
          </a:xfrm>
        </p:spPr>
      </p:pic>
    </p:spTree>
    <p:extLst>
      <p:ext uri="{BB962C8B-B14F-4D97-AF65-F5344CB8AC3E}">
        <p14:creationId xmlns:p14="http://schemas.microsoft.com/office/powerpoint/2010/main" val="7338415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102BFE-AED6-18D7-0CAC-36F591452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S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62337452-0F94-1D47-7A2C-A468B1FBA5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73548161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Panorámica</PresentationFormat>
  <Slides>17</Slides>
  <Notes>0</Notes>
  <HiddenSlides>0</HiddenSlide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18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Julian David Diaz</dc:creator>
  <cp:lastModifiedBy>Julian David Diaz</cp:lastModifiedBy>
  <cp:revision>5</cp:revision>
  <dcterms:created xsi:type="dcterms:W3CDTF">2024-06-07T01:47:41Z</dcterms:created>
  <dcterms:modified xsi:type="dcterms:W3CDTF">2024-10-25T00:26:48Z</dcterms:modified>
</cp:coreProperties>
</file>